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E01B1-E95D-4E54-8F5C-AF048C1A5199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6773-AEC0-40B8-83DC-482EA0608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6773-AEC0-40B8-83DC-482EA06087D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348880"/>
            <a:ext cx="7406640" cy="1296144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Арифметическая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прогрессия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20406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Подготовила: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Кутоманова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Е.М.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2015-2016 учебный год</a:t>
            </a:r>
          </a:p>
          <a:p>
            <a:endParaRPr lang="ru-RU" dirty="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71563" y="428625"/>
            <a:ext cx="8072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advTm="3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16624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908720"/>
            <a:ext cx="4619625" cy="4095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412776"/>
            <a:ext cx="2914650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2857500" cy="409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276872"/>
            <a:ext cx="4895850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780928"/>
            <a:ext cx="4752975" cy="7143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924944"/>
            <a:ext cx="2286000" cy="4095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501008"/>
            <a:ext cx="2686050" cy="504825"/>
          </a:xfrm>
          <a:prstGeom prst="rect">
            <a:avLst/>
          </a:prstGeom>
          <a:noFill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1679" y="5229200"/>
            <a:ext cx="36209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1" y="4149081"/>
            <a:ext cx="3096343" cy="32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4653136"/>
            <a:ext cx="3888432" cy="35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8106104" cy="5195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последовательность, первый член которой равен 3, каждый следующий получается из предыдущего, если к нему прибавить 2: 3;5;7;9;…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Эта последовательность является примером арифметической прогрессии.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Арифметической прогрессией называется последовательность  чисел, каждый член которой, начиная со второго, равен предыдущему сложенному с одним и тем же числом.</a:t>
            </a:r>
          </a:p>
          <a:p>
            <a:pPr>
              <a:buNone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797152"/>
            <a:ext cx="201622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5805264"/>
            <a:ext cx="2016224" cy="6480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869160"/>
            <a:ext cx="1962150" cy="40957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869160"/>
            <a:ext cx="2724150" cy="409575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877272"/>
            <a:ext cx="1905000" cy="409575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8550" y="5877272"/>
            <a:ext cx="55054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628800"/>
            <a:ext cx="5708727" cy="504056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132856"/>
            <a:ext cx="3540114" cy="504056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636912"/>
            <a:ext cx="6318283" cy="504056"/>
          </a:xfrm>
          <a:prstGeom prst="rect">
            <a:avLst/>
          </a:prstGeom>
          <a:noFill/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212976"/>
            <a:ext cx="3821448" cy="504056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861048"/>
            <a:ext cx="6177617" cy="504056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509120"/>
            <a:ext cx="3744416" cy="460028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85184"/>
            <a:ext cx="7232617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-ого члена арифметической прогрессии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Зная первый член и разность арифметической прогрессии можно найти: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Аналогично находим: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5229200"/>
            <a:ext cx="5112568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2122398" cy="43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996952"/>
            <a:ext cx="6624736" cy="38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429000"/>
            <a:ext cx="7286116" cy="42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933056"/>
            <a:ext cx="737997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365104"/>
            <a:ext cx="26905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5301208"/>
            <a:ext cx="493637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268760"/>
            <a:ext cx="3333750" cy="409575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628800"/>
            <a:ext cx="4695825" cy="4095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060848"/>
            <a:ext cx="3114675" cy="409575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492896"/>
            <a:ext cx="4419600" cy="409575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836712"/>
            <a:ext cx="4638675" cy="409575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924944"/>
            <a:ext cx="4533900" cy="409575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429000"/>
            <a:ext cx="4276725" cy="409575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861048"/>
            <a:ext cx="5314950" cy="409575"/>
          </a:xfrm>
          <a:prstGeom prst="rect">
            <a:avLst/>
          </a:prstGeom>
          <a:noFill/>
        </p:spPr>
      </p:pic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365104"/>
            <a:ext cx="5114925" cy="409575"/>
          </a:xfrm>
          <a:prstGeom prst="rect">
            <a:avLst/>
          </a:prstGeom>
          <a:noFill/>
        </p:spPr>
      </p:pic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365104"/>
            <a:ext cx="1885950" cy="409575"/>
          </a:xfrm>
          <a:prstGeom prst="rect">
            <a:avLst/>
          </a:prstGeom>
          <a:noFill/>
        </p:spPr>
      </p:pic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797152"/>
            <a:ext cx="2628900" cy="409575"/>
          </a:xfrm>
          <a:prstGeom prst="rect">
            <a:avLst/>
          </a:prstGeom>
          <a:noFill/>
        </p:spPr>
      </p:pic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229200"/>
            <a:ext cx="2409825" cy="409575"/>
          </a:xfrm>
          <a:prstGeom prst="rect">
            <a:avLst/>
          </a:prstGeom>
          <a:noFill/>
        </p:spPr>
      </p:pic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661248"/>
            <a:ext cx="1704975" cy="409575"/>
          </a:xfrm>
          <a:prstGeom prst="rect">
            <a:avLst/>
          </a:prstGeom>
          <a:noFill/>
        </p:spPr>
      </p:pic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6093296"/>
            <a:ext cx="59150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Свойство арифметической прогрессии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178112" cy="5051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член арифметической прогрессии, начиная со второго, равен среднему арифметическому предыдущего и последующего её членов.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4797152"/>
            <a:ext cx="4968552" cy="136815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96952"/>
            <a:ext cx="4351143" cy="43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645024"/>
            <a:ext cx="357982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0478" y="4869160"/>
            <a:ext cx="45352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322128" cy="5843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 последовательности  чисел,  каждый член, начиная со второго, равен среднему арифметическому  предыдущего и последующего членов, то  эта последовательность – арифметическая прогрессия.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48847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3" y="3861048"/>
            <a:ext cx="349026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437112"/>
            <a:ext cx="406557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6880951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8208912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Любая арифметическая прогрессия  может быть задана формулой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kn+b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b-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некоторые числа.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Верно и обратное утверждение.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Последовательность 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), заданная формулой вида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kn+b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b-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некоторые числа, является арифметической прогрессией.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3456384" cy="48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3816424" cy="4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90872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Формула суммы первых </a:t>
            </a:r>
            <a:r>
              <a:rPr lang="en-US" sz="3000" dirty="0" smtClean="0">
                <a:effectLst/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членов арифметической прогрессии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4116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220072" y="5301208"/>
            <a:ext cx="2736304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4005064"/>
            <a:ext cx="2160240" cy="7920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908720"/>
            <a:ext cx="4619625" cy="40957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412776"/>
            <a:ext cx="3943350" cy="40957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844824"/>
            <a:ext cx="3943350" cy="409575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276872"/>
            <a:ext cx="6019800" cy="409575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276872"/>
            <a:ext cx="1019175" cy="409575"/>
          </a:xfrm>
          <a:prstGeom prst="rect">
            <a:avLst/>
          </a:prstGeom>
          <a:noFill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2780928"/>
            <a:ext cx="5838825" cy="32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3140968"/>
            <a:ext cx="7685110" cy="27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3573016"/>
            <a:ext cx="748186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4005064"/>
            <a:ext cx="2088232" cy="32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4077072"/>
            <a:ext cx="192981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15616" y="5301208"/>
            <a:ext cx="227146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3608" y="5877272"/>
            <a:ext cx="293693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64088" y="5517232"/>
            <a:ext cx="24270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</TotalTime>
  <Words>50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Арифметическая прогрессия</vt:lpstr>
      <vt:lpstr>Определение</vt:lpstr>
      <vt:lpstr>Например:</vt:lpstr>
      <vt:lpstr>Формула n-ого члена арифметической прогрессии</vt:lpstr>
      <vt:lpstr>Например:</vt:lpstr>
      <vt:lpstr>Свойство арифметической прогрессии</vt:lpstr>
      <vt:lpstr>Слайд 7</vt:lpstr>
      <vt:lpstr>Замечание</vt:lpstr>
      <vt:lpstr>Формула суммы первых n  членов арифметической прогрессии</vt:lpstr>
      <vt:lpstr>Например: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прогрессия</dc:title>
  <dc:creator>Женя</dc:creator>
  <cp:lastModifiedBy>Женя</cp:lastModifiedBy>
  <cp:revision>45</cp:revision>
  <dcterms:created xsi:type="dcterms:W3CDTF">2016-02-14T06:25:21Z</dcterms:created>
  <dcterms:modified xsi:type="dcterms:W3CDTF">2016-02-15T00:26:57Z</dcterms:modified>
</cp:coreProperties>
</file>